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6670E-35E9-4015-96B5-E5A5139AD026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D348D-A4FC-40B9-B873-10D755CB40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6670E-35E9-4015-96B5-E5A5139AD026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D348D-A4FC-40B9-B873-10D755CB40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6670E-35E9-4015-96B5-E5A5139AD026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D348D-A4FC-40B9-B873-10D755CB40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6670E-35E9-4015-96B5-E5A5139AD026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D348D-A4FC-40B9-B873-10D755CB40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6670E-35E9-4015-96B5-E5A5139AD026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D348D-A4FC-40B9-B873-10D755CB40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6670E-35E9-4015-96B5-E5A5139AD026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D348D-A4FC-40B9-B873-10D755CB40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6670E-35E9-4015-96B5-E5A5139AD026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D348D-A4FC-40B9-B873-10D755CB40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6670E-35E9-4015-96B5-E5A5139AD026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D348D-A4FC-40B9-B873-10D755CB40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6670E-35E9-4015-96B5-E5A5139AD026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D348D-A4FC-40B9-B873-10D755CB40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6670E-35E9-4015-96B5-E5A5139AD026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D348D-A4FC-40B9-B873-10D755CB40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6670E-35E9-4015-96B5-E5A5139AD026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D348D-A4FC-40B9-B873-10D755CB40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16670E-35E9-4015-96B5-E5A5139AD026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D348D-A4FC-40B9-B873-10D755CB400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Through the course of the novel, Huck learns from his many experiences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Through his interactions with Aunt Sally’s family, the </a:t>
            </a:r>
            <a:r>
              <a:rPr lang="en-US" dirty="0" err="1" smtClean="0"/>
              <a:t>Shepherdsons</a:t>
            </a:r>
            <a:r>
              <a:rPr lang="en-US" dirty="0" smtClean="0"/>
              <a:t>, and Jim, Huck learns many important life lessons.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Through </a:t>
            </a:r>
            <a:r>
              <a:rPr lang="en-US" dirty="0" smtClean="0"/>
              <a:t>his interactions with Aunt Sally’s family, the </a:t>
            </a:r>
            <a:r>
              <a:rPr lang="en-US" dirty="0" err="1" smtClean="0"/>
              <a:t>Shepherdsons</a:t>
            </a:r>
            <a:r>
              <a:rPr lang="en-US" dirty="0" smtClean="0"/>
              <a:t>, and Jim, Huck learns many important life lessons, illustrating that a person can grow and change because of his experiences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Throughout the novel, Huck learns many important life lessons, illustrating that a person can grow and change because of his experiences.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</a:t>
            </a:r>
            <a:r>
              <a:rPr lang="en-US" dirty="0" smtClean="0"/>
              <a:t>ook</a:t>
            </a:r>
          </a:p>
          <a:p>
            <a:r>
              <a:rPr lang="en-US" dirty="0" smtClean="0"/>
              <a:t>TAG</a:t>
            </a:r>
          </a:p>
          <a:p>
            <a:r>
              <a:rPr lang="en-US" dirty="0" smtClean="0"/>
              <a:t>b</a:t>
            </a:r>
            <a:r>
              <a:rPr lang="en-US" smtClean="0"/>
              <a:t>ackground </a:t>
            </a:r>
            <a:r>
              <a:rPr lang="en-US" dirty="0" smtClean="0"/>
              <a:t>information (must relate to your overall topic)</a:t>
            </a:r>
          </a:p>
          <a:p>
            <a:r>
              <a:rPr lang="en-US" dirty="0" smtClean="0"/>
              <a:t>claim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107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   </vt:lpstr>
      <vt:lpstr>Slide 2</vt:lpstr>
      <vt:lpstr>Slide 3</vt:lpstr>
      <vt:lpstr>Introduction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</dc:title>
  <dc:creator>Rose</dc:creator>
  <cp:lastModifiedBy>Rose</cp:lastModifiedBy>
  <cp:revision>2</cp:revision>
  <dcterms:created xsi:type="dcterms:W3CDTF">2014-01-08T03:42:21Z</dcterms:created>
  <dcterms:modified xsi:type="dcterms:W3CDTF">2015-09-21T01:34:04Z</dcterms:modified>
</cp:coreProperties>
</file>