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9D18E9-B62F-4CC8-A7AB-6F3384AB3894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7184BF-4FF6-4E70-A936-47D5A565B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D18E9-B62F-4CC8-A7AB-6F3384AB3894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184BF-4FF6-4E70-A936-47D5A565B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D18E9-B62F-4CC8-A7AB-6F3384AB3894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184BF-4FF6-4E70-A936-47D5A565B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D18E9-B62F-4CC8-A7AB-6F3384AB3894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184BF-4FF6-4E70-A936-47D5A565B28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D18E9-B62F-4CC8-A7AB-6F3384AB3894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184BF-4FF6-4E70-A936-47D5A565B28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D18E9-B62F-4CC8-A7AB-6F3384AB3894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184BF-4FF6-4E70-A936-47D5A565B28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D18E9-B62F-4CC8-A7AB-6F3384AB3894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184BF-4FF6-4E70-A936-47D5A565B28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D18E9-B62F-4CC8-A7AB-6F3384AB3894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184BF-4FF6-4E70-A936-47D5A565B28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D18E9-B62F-4CC8-A7AB-6F3384AB3894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184BF-4FF6-4E70-A936-47D5A565B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A9D18E9-B62F-4CC8-A7AB-6F3384AB3894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184BF-4FF6-4E70-A936-47D5A565B28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9D18E9-B62F-4CC8-A7AB-6F3384AB3894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7184BF-4FF6-4E70-A936-47D5A565B28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A9D18E9-B62F-4CC8-A7AB-6F3384AB3894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C7184BF-4FF6-4E70-A936-47D5A565B2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Short Stories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Elements of Form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r>
              <a:rPr lang="en-US" dirty="0" smtClean="0"/>
              <a:t>he logical arrangement of the sequence of events arranged according to a thematic purpose; has a beginning, middle, and end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en-US" dirty="0" smtClean="0"/>
              <a:t>oers of action in a story; readers become involved in the story through relating to the characters</a:t>
            </a:r>
          </a:p>
          <a:p>
            <a:r>
              <a:rPr lang="en-US" dirty="0" smtClean="0"/>
              <a:t>Ways to learn about characters: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</a:t>
            </a:r>
            <a:r>
              <a:rPr lang="en-US" dirty="0" smtClean="0"/>
              <a:t>here/when the action in a story takes place; the setting helps to establish the atmosphere of the story.  Setting is more than a physical place; it also encompasses the philosophical, mental, moral, and social atmosphere the characters interact in.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r>
              <a:rPr lang="en-US" dirty="0" smtClean="0"/>
              <a:t>he author’s attitude toward his/her subject matter (as inferred by the reader)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r>
              <a:rPr lang="en-US" dirty="0" smtClean="0"/>
              <a:t>he struggle which arises because of two opposing forces in a plot</a:t>
            </a:r>
          </a:p>
          <a:p>
            <a:r>
              <a:rPr lang="en-US" dirty="0" smtClean="0"/>
              <a:t>t</a:t>
            </a:r>
            <a:r>
              <a:rPr lang="en-US" dirty="0" smtClean="0"/>
              <a:t>ypes of conflicts: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	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r>
              <a:rPr lang="en-US" dirty="0" smtClean="0"/>
              <a:t>he vantage point from which the author tells the tale</a:t>
            </a:r>
          </a:p>
          <a:p>
            <a:r>
              <a:rPr lang="en-US" dirty="0" smtClean="0"/>
              <a:t>t</a:t>
            </a:r>
            <a:r>
              <a:rPr lang="en-US" smtClean="0"/>
              <a:t>hree </a:t>
            </a:r>
            <a:r>
              <a:rPr lang="en-US" dirty="0" smtClean="0"/>
              <a:t>points of view: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View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</TotalTime>
  <Words>151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Short Stories </vt:lpstr>
      <vt:lpstr>Plot</vt:lpstr>
      <vt:lpstr>Characters</vt:lpstr>
      <vt:lpstr>Setting</vt:lpstr>
      <vt:lpstr>Tone</vt:lpstr>
      <vt:lpstr>Conflict </vt:lpstr>
      <vt:lpstr>Point of View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Stories</dc:title>
  <dc:creator>Rose</dc:creator>
  <cp:lastModifiedBy>Rose</cp:lastModifiedBy>
  <cp:revision>2</cp:revision>
  <dcterms:created xsi:type="dcterms:W3CDTF">2012-09-11T01:32:07Z</dcterms:created>
  <dcterms:modified xsi:type="dcterms:W3CDTF">2012-09-11T01:44:26Z</dcterms:modified>
</cp:coreProperties>
</file>