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60" r:id="rId8"/>
    <p:sldId id="261" r:id="rId9"/>
    <p:sldId id="262" r:id="rId10"/>
    <p:sldId id="278" r:id="rId11"/>
    <p:sldId id="263" r:id="rId12"/>
    <p:sldId id="264" r:id="rId13"/>
    <p:sldId id="265" r:id="rId14"/>
    <p:sldId id="274" r:id="rId15"/>
    <p:sldId id="275" r:id="rId16"/>
    <p:sldId id="266" r:id="rId17"/>
    <p:sldId id="267" r:id="rId18"/>
    <p:sldId id="268" r:id="rId19"/>
    <p:sldId id="277" r:id="rId20"/>
    <p:sldId id="276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ADAD67-F443-4620-9153-8F6AF334542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C1593-13D9-4A7A-A017-91B1CA5B917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onomatopoeia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words that by their sound suggest their meaning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Ex. </a:t>
            </a:r>
            <a:r>
              <a:rPr lang="en-US" smtClean="0"/>
              <a:t>bang</a:t>
            </a:r>
            <a:r>
              <a:rPr lang="en-US" dirty="0" smtClean="0"/>
              <a:t>, snap</a:t>
            </a:r>
            <a:r>
              <a:rPr lang="en-US" smtClean="0"/>
              <a:t>, crackle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vowel sounds in stressed syllables that end with different consonant sounds</a:t>
            </a:r>
          </a:p>
          <a:p>
            <a:endParaRPr lang="en-US" dirty="0" smtClean="0"/>
          </a:p>
          <a:p>
            <a:pPr lvl="2">
              <a:buNone/>
            </a:pPr>
            <a:r>
              <a:rPr lang="en-US" sz="2400" dirty="0" smtClean="0"/>
              <a:t>Ex:  	lake and fate</a:t>
            </a:r>
          </a:p>
          <a:p>
            <a:pPr lvl="2">
              <a:buNone/>
            </a:pPr>
            <a:r>
              <a:rPr lang="en-US" sz="2400" dirty="0" smtClean="0"/>
              <a:t>		mad as a hatter</a:t>
            </a:r>
          </a:p>
          <a:p>
            <a:pPr lvl="2">
              <a:buNone/>
            </a:pPr>
            <a:r>
              <a:rPr lang="en-US" sz="2400" dirty="0" smtClean="0"/>
              <a:t>		free and easy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in which the final consonants agree, but the vowels that precede them differ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Ex. 	add – read</a:t>
            </a:r>
          </a:p>
          <a:p>
            <a:pPr>
              <a:buNone/>
            </a:pPr>
            <a:r>
              <a:rPr lang="en-US" dirty="0" smtClean="0"/>
              <a:t>			bill – ball</a:t>
            </a:r>
          </a:p>
          <a:p>
            <a:pPr>
              <a:buNone/>
            </a:pPr>
            <a:r>
              <a:rPr lang="en-US" dirty="0" smtClean="0"/>
              <a:t>			blood - food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Rhyme: </a:t>
            </a:r>
            <a:r>
              <a:rPr lang="en-US" sz="3600" dirty="0" smtClean="0"/>
              <a:t>the repetition of sounds at the ends of words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End rhyme occurs at the ends of lines</a:t>
            </a:r>
          </a:p>
          <a:p>
            <a:endParaRPr lang="en-US" dirty="0" smtClean="0"/>
          </a:p>
          <a:p>
            <a:r>
              <a:rPr lang="en-US" dirty="0" smtClean="0"/>
              <a:t>Internal rhyme occurs within lines</a:t>
            </a:r>
          </a:p>
          <a:p>
            <a:endParaRPr lang="en-US" dirty="0" smtClean="0"/>
          </a:p>
          <a:p>
            <a:r>
              <a:rPr lang="en-US" dirty="0" smtClean="0"/>
              <a:t>Exact or perfect rhyme occurs when the </a:t>
            </a:r>
            <a:r>
              <a:rPr lang="en-US" dirty="0" err="1" smtClean="0"/>
              <a:t>the</a:t>
            </a:r>
            <a:r>
              <a:rPr lang="en-US" dirty="0" smtClean="0"/>
              <a:t> repeated sounds are exactly similar to each other</a:t>
            </a:r>
          </a:p>
          <a:p>
            <a:endParaRPr lang="en-US" dirty="0" smtClean="0"/>
          </a:p>
          <a:p>
            <a:r>
              <a:rPr lang="en-US" dirty="0" smtClean="0"/>
              <a:t>Slant rhyme (also called imperfect rhyme or near rhyme) refers to words that come close to rhyming, but don’t actually rhyme (see pg. 908)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Rhyme scheme:  a regular pattern of rhyming words (lines) in a poem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formal division of lines in a poem, considered as a unit;  Stanzas are often separated by spaces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pair of rhyming lines, usually of the same length and meter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tercet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stanza comprised of three lines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stanza comprised of four lines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stanza comprised of eight lines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any element of language—a sound, a word, a phrase, a clause, or a sentence—more than once.  This is typically done to achieve a particular effect.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narrator of a poem (as with other pieces of literature, the narrator can be first person, third person limited, third person omniscient, or second person)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reference to a well-known person, place, event, literary work, or work of art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Diction: </a:t>
            </a:r>
            <a:r>
              <a:rPr lang="en-US" sz="2700" dirty="0" smtClean="0"/>
              <a:t>word choice, including the vocabulary used, the appropriateness of the words, and the vividness of the language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Denotation:  the dictionary </a:t>
            </a:r>
            <a:r>
              <a:rPr lang="en-US" dirty="0" err="1" smtClean="0"/>
              <a:t>defintion</a:t>
            </a:r>
            <a:r>
              <a:rPr lang="en-US" dirty="0" smtClean="0"/>
              <a:t> of a word, independent of other associations the word may have</a:t>
            </a:r>
          </a:p>
          <a:p>
            <a:endParaRPr lang="en-US" dirty="0" smtClean="0"/>
          </a:p>
          <a:p>
            <a:r>
              <a:rPr lang="en-US" dirty="0" smtClean="0"/>
              <a:t>Connotation:  the set of ideas associated with a word in addition to its </a:t>
            </a:r>
            <a:r>
              <a:rPr lang="en-US" smtClean="0"/>
              <a:t>dictionary meaning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Unit Objectives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review/learn poetry terms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practice/learn to explicate a poem effectively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read as much poetry </a:t>
            </a:r>
            <a:r>
              <a:rPr lang="en-US" smtClean="0"/>
              <a:t>as possible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play and experiment with words, p0etic devices and a variety of forms in the writing of your own poetry in order to create a poetry anthology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mood of the work itself.  Tone results from combinations and variations of such things as meter, rhyme, alliteration, assonance, consonance, diction, sentence structure, </a:t>
            </a:r>
            <a:r>
              <a:rPr lang="en-US" dirty="0" err="1" smtClean="0"/>
              <a:t>repetetion</a:t>
            </a:r>
            <a:r>
              <a:rPr lang="en-US" dirty="0" smtClean="0"/>
              <a:t>, imagery, etc.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Imagery:</a:t>
            </a:r>
            <a:r>
              <a:rPr lang="en-US" sz="3200" dirty="0" err="1" smtClean="0"/>
              <a:t>descriptive</a:t>
            </a:r>
            <a:r>
              <a:rPr lang="en-US" sz="3200" dirty="0" smtClean="0"/>
              <a:t> language used to create word pictures for the reader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language: writing or speech that appeals to one or more of the senses</a:t>
            </a:r>
          </a:p>
          <a:p>
            <a:endParaRPr lang="en-US" dirty="0" smtClean="0"/>
          </a:p>
          <a:p>
            <a:r>
              <a:rPr lang="en-US" dirty="0" smtClean="0"/>
              <a:t>literal language:  the use of words in their ordinary or sense</a:t>
            </a:r>
          </a:p>
          <a:p>
            <a:endParaRPr lang="en-US" dirty="0" smtClean="0"/>
          </a:p>
          <a:p>
            <a:r>
              <a:rPr lang="en-US" dirty="0" smtClean="0"/>
              <a:t>figurative language:  writing or speech not meant to be interpreted literally.  It is often used to create vivid impressions by setting up comparisons between dissimilar things.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Visual imagery appeals specifically to the sense of sight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Aural imagery appeals specifically to the sense of hearing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Tactile imagery appeals specifically to the sense of touch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Olfactory imagery appeals specifically to the sense of smell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Gustatory imagery appeals specifically to the sense of taste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oxymoron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self-contradictory combination of words or smaller verbal units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Ex. bittersweet; jumbo shrimp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of speech in which someone (usually, but not always, absent), some abstract quality, or a nonexistent person is directly addressed as though present.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Ex:  “Age, thou art </a:t>
            </a:r>
            <a:r>
              <a:rPr lang="en-US" sz="2400" dirty="0" err="1" smtClean="0"/>
              <a:t>sham’d</a:t>
            </a:r>
            <a:r>
              <a:rPr lang="en-US" sz="2400" dirty="0" smtClean="0"/>
              <a:t>!” (William Shakespeare)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of speech characterized by the substitution of a term naming an object closely associated with the word in mind for the word itself</a:t>
            </a:r>
          </a:p>
          <a:p>
            <a:endParaRPr lang="en-US" dirty="0" smtClean="0"/>
          </a:p>
          <a:p>
            <a:pPr lvl="2">
              <a:buNone/>
            </a:pPr>
            <a:r>
              <a:rPr lang="en-US" sz="2400" dirty="0" smtClean="0"/>
              <a:t>Ex:  speaking of a king as “the crown”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synecdoche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of speech in which a part signifies the whole or the whole signifies the part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Ex. calling clothes “threads” or a car “wheels”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631</Words>
  <Application>Microsoft Office PowerPoint</Application>
  <PresentationFormat>On-screen Show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Poetry Terms</vt:lpstr>
      <vt:lpstr>speaker</vt:lpstr>
      <vt:lpstr>tone</vt:lpstr>
      <vt:lpstr>Imagery:descriptive language used to create word pictures for the reader</vt:lpstr>
      <vt:lpstr>Slide 5</vt:lpstr>
      <vt:lpstr>oxymoron</vt:lpstr>
      <vt:lpstr>apostrophe</vt:lpstr>
      <vt:lpstr>metonymy</vt:lpstr>
      <vt:lpstr>synecdoche</vt:lpstr>
      <vt:lpstr>onomatopoeia</vt:lpstr>
      <vt:lpstr>assonance</vt:lpstr>
      <vt:lpstr>consonance</vt:lpstr>
      <vt:lpstr>Rhyme: the repetition of sounds at the ends of words</vt:lpstr>
      <vt:lpstr>stanza</vt:lpstr>
      <vt:lpstr>couplet</vt:lpstr>
      <vt:lpstr>tercet</vt:lpstr>
      <vt:lpstr>quatrain</vt:lpstr>
      <vt:lpstr>octave</vt:lpstr>
      <vt:lpstr>repetition</vt:lpstr>
      <vt:lpstr>Allusion</vt:lpstr>
      <vt:lpstr>Diction: word choice, including the vocabulary used, the appropriateness of the words, and the vividness of the language</vt:lpstr>
      <vt:lpstr>Poetry Unit Objectives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Terms</dc:title>
  <dc:creator>Rose</dc:creator>
  <cp:lastModifiedBy>Rose</cp:lastModifiedBy>
  <cp:revision>9</cp:revision>
  <dcterms:created xsi:type="dcterms:W3CDTF">2013-01-03T02:25:26Z</dcterms:created>
  <dcterms:modified xsi:type="dcterms:W3CDTF">2013-02-05T03:15:43Z</dcterms:modified>
</cp:coreProperties>
</file>