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7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AB6C81-7228-44A1-B002-152FCD594A7E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637734-2CCF-41CE-AB2B-333E533BF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B6C81-7228-44A1-B002-152FCD594A7E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37734-2CCF-41CE-AB2B-333E533BF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B6C81-7228-44A1-B002-152FCD594A7E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37734-2CCF-41CE-AB2B-333E533BF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B6C81-7228-44A1-B002-152FCD594A7E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37734-2CCF-41CE-AB2B-333E533BFD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B6C81-7228-44A1-B002-152FCD594A7E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37734-2CCF-41CE-AB2B-333E533BFD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B6C81-7228-44A1-B002-152FCD594A7E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37734-2CCF-41CE-AB2B-333E533BFD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B6C81-7228-44A1-B002-152FCD594A7E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37734-2CCF-41CE-AB2B-333E533BF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B6C81-7228-44A1-B002-152FCD594A7E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37734-2CCF-41CE-AB2B-333E533BFD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B6C81-7228-44A1-B002-152FCD594A7E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37734-2CCF-41CE-AB2B-333E533BF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3AB6C81-7228-44A1-B002-152FCD594A7E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37734-2CCF-41CE-AB2B-333E533BF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AB6C81-7228-44A1-B002-152FCD594A7E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637734-2CCF-41CE-AB2B-333E533BFD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AB6C81-7228-44A1-B002-152FCD594A7E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637734-2CCF-41CE-AB2B-333E533BF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Passage Analysis Writing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try to include too much!  Focus on just the one idea in your claim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 sure that your paragraph does not read like a list of items, rather than a thought-out paragraph</a:t>
            </a:r>
          </a:p>
          <a:p>
            <a:endParaRPr lang="en-US" dirty="0" smtClean="0"/>
          </a:p>
          <a:p>
            <a:r>
              <a:rPr lang="en-US" dirty="0" smtClean="0"/>
              <a:t>Avoid plot summary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Writing Just One Paragraph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the difference between these two claims?  Which is better?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Claims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Underline titles of full works (quotation marks are for shorter works like poems, short stories, songs)</a:t>
            </a:r>
          </a:p>
          <a:p>
            <a:endParaRPr lang="en-US" dirty="0" smtClean="0"/>
          </a:p>
          <a:p>
            <a:r>
              <a:rPr lang="en-US" dirty="0" smtClean="0"/>
              <a:t>Write in present tense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Avoid using the pronoun “you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If you incorporate a theme, write it as a </a:t>
            </a:r>
          </a:p>
          <a:p>
            <a:pPr>
              <a:buNone/>
            </a:pPr>
            <a:r>
              <a:rPr lang="en-US" u="sng" dirty="0" smtClean="0"/>
              <a:t>					</a:t>
            </a:r>
            <a:r>
              <a:rPr lang="en-US" dirty="0" smtClean="0"/>
              <a:t>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Thoughts About Writing About Literature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Avoid personal pronouns (I, we, my, me, etc.”  Eliminate phrases such as “I believe,” “I think,”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 careful of “if” statements.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Avoid empty adverbs and adjectives</a:t>
            </a:r>
          </a:p>
          <a:p>
            <a:pPr lvl="1"/>
            <a:r>
              <a:rPr lang="en-US" dirty="0" smtClean="0"/>
              <a:t>“this very exciting book”</a:t>
            </a:r>
          </a:p>
          <a:p>
            <a:pPr lvl="1"/>
            <a:r>
              <a:rPr lang="en-US" dirty="0" smtClean="0"/>
              <a:t>“extremely interesting plot”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“In this passage. . .”</a:t>
            </a:r>
          </a:p>
          <a:p>
            <a:endParaRPr lang="en-US" dirty="0" smtClean="0"/>
          </a:p>
          <a:p>
            <a:r>
              <a:rPr lang="en-US" dirty="0" smtClean="0"/>
              <a:t>“My thesis is. . .”</a:t>
            </a:r>
          </a:p>
          <a:p>
            <a:endParaRPr lang="en-US" dirty="0" smtClean="0"/>
          </a:p>
          <a:p>
            <a:r>
              <a:rPr lang="en-US" dirty="0" smtClean="0"/>
              <a:t>“This quotes shows. . 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overly blunt wording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think about why the passage is important to the work as a whole</a:t>
            </a:r>
          </a:p>
          <a:p>
            <a:r>
              <a:rPr lang="en-US" dirty="0" smtClean="0"/>
              <a:t>Does it:</a:t>
            </a:r>
          </a:p>
          <a:p>
            <a:pPr lvl="1"/>
            <a:r>
              <a:rPr lang="en-US" dirty="0" smtClean="0"/>
              <a:t>reveal character?</a:t>
            </a:r>
          </a:p>
          <a:p>
            <a:pPr lvl="1"/>
            <a:r>
              <a:rPr lang="en-US" dirty="0" smtClean="0"/>
              <a:t>relate to a theme?</a:t>
            </a:r>
          </a:p>
          <a:p>
            <a:pPr lvl="1"/>
            <a:r>
              <a:rPr lang="en-US" dirty="0" smtClean="0"/>
              <a:t>contribute to plot or a portion of plot?</a:t>
            </a:r>
          </a:p>
          <a:p>
            <a:pPr lvl="1"/>
            <a:r>
              <a:rPr lang="en-US" dirty="0" smtClean="0"/>
              <a:t>repeat or stress certain words?</a:t>
            </a:r>
          </a:p>
          <a:p>
            <a:pPr lvl="1"/>
            <a:r>
              <a:rPr lang="en-US" dirty="0" smtClean="0"/>
              <a:t>contain symbolism that is important in the work?</a:t>
            </a:r>
          </a:p>
          <a:p>
            <a:pPr lvl="1"/>
            <a:r>
              <a:rPr lang="en-US" dirty="0" smtClean="0"/>
              <a:t>illuminate a conflict?</a:t>
            </a:r>
          </a:p>
          <a:p>
            <a:pPr lvl="1"/>
            <a:r>
              <a:rPr lang="en-US" dirty="0" smtClean="0"/>
              <a:t>make a new idea or concept obvious?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writing about a passage: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Next, pinpoint very specific portions of the passage to use to prove the overall point you’re making.  You should only use these words in your paragraph (don’t use the entire passage!)</a:t>
            </a:r>
          </a:p>
          <a:p>
            <a:endParaRPr lang="en-US" dirty="0" smtClean="0"/>
          </a:p>
          <a:p>
            <a:r>
              <a:rPr lang="en-US" dirty="0" smtClean="0"/>
              <a:t>Your explanation/analysis should use these words to fully explain the overall importance of the passage to the work as a whole.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Don’t create “Quotation Islands”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 </a:t>
            </a:r>
            <a:r>
              <a:rPr lang="en-US" dirty="0" smtClean="0"/>
              <a:t>sure that they fit into your sentences in a way that is grammatically correct:</a:t>
            </a:r>
          </a:p>
          <a:p>
            <a:pPr lvl="1"/>
            <a:r>
              <a:rPr lang="en-US" dirty="0" smtClean="0"/>
              <a:t>When August responds, she says, “. . .  . .” </a:t>
            </a:r>
          </a:p>
          <a:p>
            <a:pPr lvl="1"/>
            <a:r>
              <a:rPr lang="en-US" dirty="0" smtClean="0"/>
              <a:t>Lily’s growth is proven by her words:  “. . </a:t>
            </a:r>
            <a:r>
              <a:rPr lang="en-US" dirty="0" smtClean="0"/>
              <a:t>.”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Incorporating Quotations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begin your analysis with “this quote” or “this quotation”</a:t>
            </a:r>
          </a:p>
          <a:p>
            <a:endParaRPr lang="en-US" dirty="0" smtClean="0"/>
          </a:p>
          <a:p>
            <a:r>
              <a:rPr lang="en-US" dirty="0" smtClean="0"/>
              <a:t>Instead use a noun to introduce:</a:t>
            </a:r>
          </a:p>
          <a:p>
            <a:pPr lvl="1"/>
            <a:r>
              <a:rPr lang="en-US" dirty="0" err="1" smtClean="0"/>
              <a:t>August’s</a:t>
            </a:r>
            <a:r>
              <a:rPr lang="en-US" dirty="0" smtClean="0"/>
              <a:t> words indicate. . . </a:t>
            </a:r>
          </a:p>
          <a:p>
            <a:pPr lvl="1"/>
            <a:r>
              <a:rPr lang="en-US" dirty="0" smtClean="0"/>
              <a:t>Lily’s response shows. . 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 Analysis Verbs!  (list to follow!)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After Your Quotation: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Lily thinks, “Since I want to tell the whole truth, which means the worst parts, I thought they could be smart, but not as smart as me, me being white” (</a:t>
            </a:r>
            <a:r>
              <a:rPr lang="en-US" dirty="0" smtClean="0"/>
              <a:t>Kidd 78).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August says</a:t>
            </a:r>
            <a:r>
              <a:rPr lang="en-US" dirty="0" smtClean="0"/>
              <a:t>, </a:t>
            </a:r>
            <a:r>
              <a:rPr lang="en-US" dirty="0" smtClean="0"/>
              <a:t>“You don’t have to put your hand on Mary’s heart to get strength and consolation and rescue. . . ” (Kidd 288).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Citations Should Look Like This: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482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Passage Analysis Writing Notes</vt:lpstr>
      <vt:lpstr>General Thoughts About Writing About Literature</vt:lpstr>
      <vt:lpstr>Slide 3</vt:lpstr>
      <vt:lpstr>Avoid overly blunt wording</vt:lpstr>
      <vt:lpstr>When writing about a passage:</vt:lpstr>
      <vt:lpstr>Slide 6</vt:lpstr>
      <vt:lpstr>When Incorporating Quotations</vt:lpstr>
      <vt:lpstr>Just After Your Quotation:</vt:lpstr>
      <vt:lpstr>Citations Should Look Like This:</vt:lpstr>
      <vt:lpstr>When Writing Just One Paragraph</vt:lpstr>
      <vt:lpstr>Writing Claims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Passage Analysis Writing Notes</dc:title>
  <dc:creator>Rose</dc:creator>
  <cp:lastModifiedBy>Rose</cp:lastModifiedBy>
  <cp:revision>10</cp:revision>
  <dcterms:created xsi:type="dcterms:W3CDTF">2014-10-16T01:23:37Z</dcterms:created>
  <dcterms:modified xsi:type="dcterms:W3CDTF">2014-11-04T02:56:31Z</dcterms:modified>
</cp:coreProperties>
</file>