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96D23-2DAF-4CE1-AD9F-25C378956ED1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1BF39-BDF0-46A4-B4E0-148BCF57F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1F908-18E2-4A74-B5F6-AF2152D766F2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56CD27-17FE-4865-8096-CAE694C5E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a Sentence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Sentence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   V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  AV  DO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  AV  IO  DO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  LV  PN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  LV  PA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word or group of words within the complete subject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Ex. The baby’s loud crying woke the whole neighborhood.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subject: the baby’s loud crying</a:t>
            </a:r>
          </a:p>
          <a:p>
            <a:pPr>
              <a:buNone/>
            </a:pPr>
            <a:r>
              <a:rPr lang="en-US" dirty="0" smtClean="0"/>
              <a:t>Simple subject: crying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word or group of words within the complete predicate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Ex. The Lego car zoomed through the room and crashed onto the floor.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predicate:  zoomed through the room</a:t>
            </a:r>
          </a:p>
          <a:p>
            <a:pPr>
              <a:buNone/>
            </a:pPr>
            <a:r>
              <a:rPr lang="en-US" dirty="0" smtClean="0"/>
              <a:t>Simple predicate:  zoomed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that 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find the subject and predicate in questions, turn the questions into statements: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Did she finish the quiz?</a:t>
            </a:r>
          </a:p>
          <a:p>
            <a:pPr>
              <a:buNone/>
            </a:pPr>
            <a:r>
              <a:rPr lang="en-US" dirty="0" smtClean="0"/>
              <a:t>She did finish the quiz.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Were you late to school today?</a:t>
            </a:r>
          </a:p>
          <a:p>
            <a:pPr>
              <a:buNone/>
            </a:pPr>
            <a:r>
              <a:rPr lang="en-US" dirty="0" smtClean="0"/>
              <a:t>You were late to school today.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Sentences Beginning with There or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and here are never the subject of a sentence.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are mice in our woodshed.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Here is the missing clue!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find the subjects of these sentences, ask “Who?” or “What?” before the verb followed by there or here.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Understood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Requests or commands typically have an understood subject:  you.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Don’t jump on the couch!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Please take your shoes off before stepping on the rug.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Complements are words or groups of words that complete the meaning of a predicate.</a:t>
            </a:r>
          </a:p>
          <a:p>
            <a:endParaRPr lang="en-US" dirty="0" smtClean="0"/>
          </a:p>
          <a:p>
            <a:r>
              <a:rPr lang="en-US" dirty="0" smtClean="0"/>
              <a:t>Complements include:</a:t>
            </a:r>
          </a:p>
          <a:p>
            <a:pPr lvl="1"/>
            <a:r>
              <a:rPr lang="en-US" dirty="0" smtClean="0"/>
              <a:t>predicate nominatives (predicate noun)</a:t>
            </a:r>
          </a:p>
          <a:p>
            <a:pPr lvl="1"/>
            <a:r>
              <a:rPr lang="en-US" dirty="0" smtClean="0"/>
              <a:t>predicate adjectives</a:t>
            </a:r>
          </a:p>
          <a:p>
            <a:pPr lvl="1"/>
            <a:r>
              <a:rPr lang="en-US" dirty="0" smtClean="0"/>
              <a:t>direct objects </a:t>
            </a:r>
          </a:p>
          <a:p>
            <a:pPr lvl="1"/>
            <a:r>
              <a:rPr lang="en-US" dirty="0" smtClean="0"/>
              <a:t>indirect objects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follow linking verbs.</a:t>
            </a:r>
          </a:p>
          <a:p>
            <a:endParaRPr lang="en-US" dirty="0" smtClean="0"/>
          </a:p>
          <a:p>
            <a:r>
              <a:rPr lang="en-US" dirty="0" smtClean="0"/>
              <a:t>Predicate Nominative: a noun or pronoun in the predicate  that explains or identifies the subject of the sentence.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Predicate Adjective: an adjective in the predicate that modifies the subject of the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occur in sentences with action verbs.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Direct object: a noun or pronoun that receives the action of the verb or shows the result of action.  It answers the question “Whom?” or “What?”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Indirect object: a noun or pronoun that precedes the direct object and usually tells to whom, for whom, to what or for what the action of the verb is done.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375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Parts of a Sentence</vt:lpstr>
      <vt:lpstr>Simple Subject</vt:lpstr>
      <vt:lpstr>Simple Predicate</vt:lpstr>
      <vt:lpstr>Sentences that Ask Questions</vt:lpstr>
      <vt:lpstr>Sentences Beginning with There or Here</vt:lpstr>
      <vt:lpstr>Understood Subjects</vt:lpstr>
      <vt:lpstr>Complements</vt:lpstr>
      <vt:lpstr>Subject Complements</vt:lpstr>
      <vt:lpstr>Object Complements</vt:lpstr>
      <vt:lpstr>Common Sentence Structures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Sentence</dc:title>
  <dc:creator>Rose</dc:creator>
  <cp:lastModifiedBy>Rose</cp:lastModifiedBy>
  <cp:revision>3</cp:revision>
  <dcterms:created xsi:type="dcterms:W3CDTF">2012-12-11T02:34:55Z</dcterms:created>
  <dcterms:modified xsi:type="dcterms:W3CDTF">2013-01-07T01:59:28Z</dcterms:modified>
</cp:coreProperties>
</file>