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93AC-52F3-4F51-8641-C578F8814D5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1E89-5E9B-4BDB-AAF7-14D1E5509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Life of Julius Caesar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Caesar is given the power of a dictator for 10 years</a:t>
            </a:r>
          </a:p>
          <a:p>
            <a:r>
              <a:rPr lang="en-US" dirty="0" smtClean="0"/>
              <a:t>However, when he is offered the crown by Mark Antony, Caesar declines this as he knows that the Romans are distrustful of kings</a:t>
            </a:r>
          </a:p>
          <a:p>
            <a:r>
              <a:rPr lang="en-US" dirty="0" smtClean="0"/>
              <a:t>Despite this, people still suspect him of wanting to be king.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suspicion and distrust leads to a conspiracy against Caesar lead by aristocrats Marcus </a:t>
            </a:r>
            <a:r>
              <a:rPr lang="en-US" dirty="0" err="1" smtClean="0"/>
              <a:t>Junius</a:t>
            </a:r>
            <a:r>
              <a:rPr lang="en-US" dirty="0" smtClean="0"/>
              <a:t> Brutus and Gaius Cassius</a:t>
            </a:r>
          </a:p>
          <a:p>
            <a:r>
              <a:rPr lang="en-US" dirty="0" smtClean="0"/>
              <a:t>Brutus and Cassius are focal points of the play and are men that Caesar believes are </a:t>
            </a:r>
            <a:r>
              <a:rPr lang="en-US" smtClean="0"/>
              <a:t>his friends.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Caesar lived from approximately 100 B.C. to 44 B.C.  </a:t>
            </a:r>
          </a:p>
          <a:p>
            <a:r>
              <a:rPr lang="en-US" dirty="0" smtClean="0"/>
              <a:t>He was a Roman general and statesman, and a brilliant military leader</a:t>
            </a:r>
          </a:p>
          <a:p>
            <a:r>
              <a:rPr lang="en-US" dirty="0" smtClean="0"/>
              <a:t>He made Rome the center of the empire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Caesar had great power and was good at many things, including speaking, politics, and warfare</a:t>
            </a:r>
          </a:p>
          <a:p>
            <a:r>
              <a:rPr lang="en-US" dirty="0" smtClean="0"/>
              <a:t>His power was so great that it scared people.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age 17, marries Cornelia, daughter of Lucien Cornelius </a:t>
            </a:r>
            <a:r>
              <a:rPr lang="en-US" dirty="0" err="1" smtClean="0"/>
              <a:t>Cinna</a:t>
            </a:r>
            <a:endParaRPr lang="en-US" dirty="0" smtClean="0"/>
          </a:p>
          <a:p>
            <a:r>
              <a:rPr lang="en-US" dirty="0" smtClean="0"/>
              <a:t>The pair is ordered to divorce, but Caesar refuses and leaves for Greece instead until he is pardoned</a:t>
            </a:r>
          </a:p>
          <a:p>
            <a:r>
              <a:rPr lang="en-US" dirty="0" smtClean="0"/>
              <a:t>Cornelia dies 68 B.C.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65 B.C. – elected to direct public works and games</a:t>
            </a:r>
          </a:p>
          <a:p>
            <a:r>
              <a:rPr lang="en-US" dirty="0" smtClean="0"/>
              <a:t>60 B.C. – named as part of the First </a:t>
            </a:r>
            <a:r>
              <a:rPr lang="en-US" dirty="0" err="1" smtClean="0"/>
              <a:t>Triumverate</a:t>
            </a:r>
            <a:r>
              <a:rPr lang="en-US" dirty="0" smtClean="0"/>
              <a:t>*</a:t>
            </a:r>
          </a:p>
          <a:p>
            <a:r>
              <a:rPr lang="en-US" dirty="0" smtClean="0"/>
              <a:t>59 B.C. – marries </a:t>
            </a:r>
            <a:r>
              <a:rPr lang="en-US" dirty="0" err="1" smtClean="0"/>
              <a:t>Calpurnia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*The </a:t>
            </a:r>
            <a:r>
              <a:rPr lang="en-US" dirty="0" err="1" smtClean="0"/>
              <a:t>Triumverate</a:t>
            </a:r>
            <a:r>
              <a:rPr lang="en-US" dirty="0" smtClean="0"/>
              <a:t> included Caesar, Marcus </a:t>
            </a:r>
            <a:r>
              <a:rPr lang="en-US" dirty="0" err="1" smtClean="0"/>
              <a:t>Licinius</a:t>
            </a:r>
            <a:r>
              <a:rPr lang="en-US" dirty="0" smtClean="0"/>
              <a:t> Crassus, </a:t>
            </a:r>
            <a:r>
              <a:rPr lang="en-US" dirty="0" smtClean="0"/>
              <a:t>and </a:t>
            </a:r>
            <a:r>
              <a:rPr lang="en-US" dirty="0" err="1" smtClean="0"/>
              <a:t>Gnaeus</a:t>
            </a:r>
            <a:r>
              <a:rPr lang="en-US" dirty="0" smtClean="0"/>
              <a:t> Pompey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58 B.C. campaigns to conquer France</a:t>
            </a:r>
          </a:p>
          <a:p>
            <a:pPr lvl="1"/>
            <a:r>
              <a:rPr lang="en-US" dirty="0" smtClean="0"/>
              <a:t>Caesar only loses 2 battles in 9 years</a:t>
            </a:r>
          </a:p>
          <a:p>
            <a:pPr lvl="1"/>
            <a:r>
              <a:rPr lang="en-US" dirty="0" smtClean="0"/>
              <a:t>Successfully pushes Germans out of France and invades Britain twice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causes great celebration in Rome, but not everyone is happy!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Pompey, in particular, is jealous and wants Caesar to give up his army</a:t>
            </a:r>
          </a:p>
          <a:p>
            <a:r>
              <a:rPr lang="en-US" dirty="0" smtClean="0"/>
              <a:t>Civil war begins and Pompey is driven out</a:t>
            </a:r>
          </a:p>
          <a:p>
            <a:r>
              <a:rPr lang="en-US" dirty="0" smtClean="0"/>
              <a:t>60 days later, Caesar is master of Italy</a:t>
            </a:r>
          </a:p>
          <a:p>
            <a:r>
              <a:rPr lang="en-US" dirty="0" smtClean="0"/>
              <a:t>49 B.C. – Caesar appoints himself as dictator and consul</a:t>
            </a:r>
          </a:p>
          <a:p>
            <a:r>
              <a:rPr lang="en-US" dirty="0" smtClean="0"/>
              <a:t>Caesar chases Pompey into Greece and Egypt, where Pompey is murdered by someone else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these exploits, Caesar is credited with saying:</a:t>
            </a:r>
          </a:p>
          <a:p>
            <a:endParaRPr lang="en-US" dirty="0"/>
          </a:p>
          <a:p>
            <a:pPr algn="ctr">
              <a:buNone/>
            </a:pPr>
            <a:r>
              <a:rPr lang="en-US" sz="4000" dirty="0" smtClean="0"/>
              <a:t>“I came.  I saw.  I conquered.”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Pompey’s forces and sons reorganize against Caesar</a:t>
            </a:r>
          </a:p>
          <a:p>
            <a:r>
              <a:rPr lang="en-US" dirty="0" smtClean="0"/>
              <a:t>Pompey’s two sons are killed in 45 B.C.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362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Life of Julius Caesar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Julius Caesar</dc:title>
  <dc:creator>Rose</dc:creator>
  <cp:lastModifiedBy>Rose</cp:lastModifiedBy>
  <cp:revision>4</cp:revision>
  <dcterms:created xsi:type="dcterms:W3CDTF">2013-04-21T16:32:48Z</dcterms:created>
  <dcterms:modified xsi:type="dcterms:W3CDTF">2013-04-22T02:50:22Z</dcterms:modified>
</cp:coreProperties>
</file>